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3F23DF0-B305-4DBF-A038-BA889DE6D8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242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D028BFC-A2AB-49C3-B048-C7A75BA24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139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B03A55FA-D6C7-4AC4-A520-A4854FFEABC0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371072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95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8194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照我本相，我將自己給祢；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Just as I am, myself I give to Thee.</a:t>
            </a:r>
          </a:p>
          <a:p>
            <a:pPr algn="ctr" eaLnBrk="1" hangingPunct="1"/>
            <a:r>
              <a:rPr lang="zh-TW" altLang="en-US" dirty="0"/>
              <a:t>願祢收納，模我成祢心意。</a:t>
            </a:r>
          </a:p>
          <a:p>
            <a:pPr algn="ctr" eaLnBrk="1" hangingPunct="1"/>
            <a:r>
              <a:rPr lang="en-US" altLang="zh-TW" sz="2800" dirty="0"/>
              <a:t>Take me and make me what I ought to be</a:t>
            </a:r>
          </a:p>
          <a:p>
            <a:pPr algn="ctr" eaLnBrk="1" hangingPunct="1"/>
            <a:r>
              <a:rPr lang="zh-TW" altLang="en-US" dirty="0"/>
              <a:t>不住作工，在我靈、魂、身體；</a:t>
            </a:r>
          </a:p>
          <a:p>
            <a:pPr algn="ctr" eaLnBrk="1" hangingPunct="1"/>
            <a:r>
              <a:rPr lang="en-US" altLang="zh-TW" sz="2800" dirty="0"/>
              <a:t>In spirit, soul, and body as Thou wilt.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任何代價，助我降服於祢。</a:t>
            </a:r>
          </a:p>
          <a:p>
            <a:pPr algn="ctr" eaLnBrk="1" hangingPunct="1"/>
            <a:r>
              <a:rPr lang="en-US" altLang="zh-TW" sz="2800" dirty="0"/>
              <a:t>At any cost, help me my all to yield.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1"/>
            <a:ext cx="9144000" cy="72008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    H308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獻己與主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CONSECRATION (1/1)</a:t>
            </a:r>
            <a:endParaRPr lang="en-US" altLang="zh-TW" sz="24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2303</TotalTime>
  <Words>90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     H308  獻己與主  CONSECRATION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2017-08-05T15:36:20Z</dcterms:modified>
</cp:coreProperties>
</file>